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2E3A"/>
    <a:srgbClr val="78001B"/>
    <a:srgbClr val="F5340B"/>
    <a:srgbClr val="0A2D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6115445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20150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2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030267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3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026207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4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352689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5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608157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6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610137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7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404337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8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104944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9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0098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Объект с подписью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Заголовок и вертикальный текст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Вертикальный заголовок и текст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Заголовок раздела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Сравнение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Рисунок с подписью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755576" y="764704"/>
            <a:ext cx="2448271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6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26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</a:t>
            </a:r>
            <a:r>
              <a:rPr lang="uk-UA" sz="26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2</a:t>
            </a:r>
            <a:r>
              <a:rPr lang="uk-UA" sz="2600" b="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9</a:t>
            </a:r>
            <a:endParaRPr lang="ru-RU" sz="26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0" name="Shape 90"/>
          <p:cNvSpPr txBox="1"/>
          <p:nvPr/>
        </p:nvSpPr>
        <p:spPr>
          <a:xfrm>
            <a:off x="755576" y="1340768"/>
            <a:ext cx="7056784" cy="28083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lvl="0">
              <a:buClr>
                <a:srgbClr val="333333"/>
              </a:buClr>
              <a:buSzPct val="25000"/>
            </a:pPr>
            <a:r>
              <a:rPr lang="ru-RU" sz="44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СУХІСТЬ НЕВІРУЮЧИХ ЧОЛОВІКІВ</a:t>
            </a:r>
            <a:endParaRPr lang="ru-RU" sz="4400" b="1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6012161" y="834054"/>
            <a:ext cx="3131840" cy="416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4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129</a:t>
            </a:r>
            <a:r>
              <a:rPr lang="en-US" sz="24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:1</a:t>
            </a:r>
            <a:endParaRPr lang="ru-RU" sz="24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496508" y="1124744"/>
            <a:ext cx="8035932" cy="316835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Багато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гнобили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мене </a:t>
            </a:r>
            <a:endParaRPr lang="ru-RU" sz="39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9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від</a:t>
            </a:r>
            <a:r>
              <a:rPr lang="ru-RU" sz="39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юнацтва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мого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нехай-но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Україна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повість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! </a:t>
            </a:r>
            <a:endParaRPr lang="ru-RU" sz="39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904970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6012161" y="834054"/>
            <a:ext cx="3131840" cy="416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4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129</a:t>
            </a:r>
            <a:r>
              <a:rPr lang="en-US" sz="24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:2</a:t>
            </a:r>
            <a:endParaRPr lang="ru-RU" sz="24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496508" y="1124744"/>
            <a:ext cx="8035932" cy="38884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9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Багато</a:t>
            </a:r>
            <a:r>
              <a:rPr lang="ru-RU" sz="39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гнобили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мене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від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юнацтва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мого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коли я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був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ще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молодим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працівником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-баптистом, та мене не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подужали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! </a:t>
            </a:r>
            <a:endParaRPr lang="ru-RU" sz="39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654312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6012161" y="834054"/>
            <a:ext cx="3131840" cy="416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4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129</a:t>
            </a:r>
            <a:r>
              <a:rPr lang="en-US" sz="24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:3</a:t>
            </a:r>
            <a:endParaRPr lang="ru-RU" sz="24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496508" y="1124744"/>
            <a:ext cx="8035932" cy="316835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Орали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були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на </a:t>
            </a:r>
            <a:r>
              <a:rPr lang="ru-RU" sz="39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хребті</a:t>
            </a:r>
            <a:endParaRPr lang="ru-RU" sz="39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9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моїм</a:t>
            </a:r>
            <a:r>
              <a:rPr lang="ru-RU" sz="39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плугатарі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поклали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 lang="ru-RU" sz="39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9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вони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довгі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борозни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endParaRPr lang="ru-RU" sz="39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964210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6012161" y="834054"/>
            <a:ext cx="3131840" cy="416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4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129</a:t>
            </a:r>
            <a:r>
              <a:rPr lang="en-US" sz="24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:4</a:t>
            </a:r>
            <a:endParaRPr lang="ru-RU" sz="24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496508" y="1124744"/>
            <a:ext cx="8035932" cy="331236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та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Святий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Господь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справедливий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Він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шнури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сатанинського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рабства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безбожних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порвав!</a:t>
            </a:r>
            <a:endParaRPr lang="ru-RU" sz="39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542653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6012161" y="834054"/>
            <a:ext cx="3131840" cy="416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4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129</a:t>
            </a:r>
            <a:r>
              <a:rPr lang="en-US" sz="24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:5</a:t>
            </a:r>
            <a:endParaRPr lang="ru-RU" sz="24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496508" y="1124744"/>
            <a:ext cx="8035932" cy="33843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9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Нехай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посоромлені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будуть</a:t>
            </a:r>
            <a:endParaRPr lang="ru-RU" sz="39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9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і 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хай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повідступають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назад </a:t>
            </a:r>
            <a:endParaRPr lang="ru-RU" sz="39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9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усі</a:t>
            </a:r>
            <a:r>
              <a:rPr lang="ru-RU" sz="39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ті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ЧОЛОВІКИ,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хто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Небесного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Сіона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ненавидить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! </a:t>
            </a:r>
            <a:endParaRPr lang="ru-RU" sz="39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4356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6012161" y="834054"/>
            <a:ext cx="3131840" cy="416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4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129</a:t>
            </a:r>
            <a:r>
              <a:rPr lang="en-US" sz="24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:6</a:t>
            </a:r>
            <a:endParaRPr lang="ru-RU" sz="24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496508" y="1124744"/>
            <a:ext cx="8035932" cy="38164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9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Бодай 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стали вони</a:t>
            </a:r>
            <a:r>
              <a:rPr lang="ru-RU" sz="39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</a:t>
            </a:r>
          </a:p>
          <a:p>
            <a:pPr lvl="0">
              <a:buClr>
                <a:srgbClr val="1287C3"/>
              </a:buClr>
              <a:buSzPct val="25000"/>
            </a:pPr>
            <a:r>
              <a:rPr lang="ru-RU" sz="39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як 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трава у сухих степах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Херсонщини</a:t>
            </a:r>
            <a:r>
              <a:rPr lang="ru-RU" sz="39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</a:t>
            </a:r>
          </a:p>
          <a:p>
            <a:pPr lvl="0">
              <a:buClr>
                <a:srgbClr val="1287C3"/>
              </a:buClr>
              <a:buSzPct val="25000"/>
            </a:pPr>
            <a:r>
              <a:rPr lang="ru-RU" sz="39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що</a:t>
            </a:r>
            <a:r>
              <a:rPr lang="ru-RU" sz="39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всихає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вона,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поки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виросте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endParaRPr lang="ru-RU" sz="39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894644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6012161" y="834054"/>
            <a:ext cx="3131840" cy="416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4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129</a:t>
            </a:r>
            <a:r>
              <a:rPr lang="en-US" sz="24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:7</a:t>
            </a:r>
            <a:endParaRPr lang="ru-RU" sz="24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496508" y="1124744"/>
            <a:ext cx="8035932" cy="367240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9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що</a:t>
            </a:r>
            <a:r>
              <a:rPr lang="ru-RU" sz="39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нею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жмені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своєї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 lang="ru-RU" sz="39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9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жнець</a:t>
            </a:r>
            <a:r>
              <a:rPr lang="ru-RU" sz="39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не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наповнить</a:t>
            </a:r>
            <a:r>
              <a:rPr lang="ru-RU" sz="39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</a:t>
            </a:r>
          </a:p>
          <a:p>
            <a:pPr lvl="0">
              <a:buClr>
                <a:srgbClr val="1287C3"/>
              </a:buClr>
              <a:buSzPct val="25000"/>
            </a:pPr>
            <a:r>
              <a:rPr lang="ru-RU" sz="39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ані</a:t>
            </a:r>
            <a:r>
              <a:rPr lang="ru-RU" sz="39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оберемка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свого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в’язальник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endParaRPr lang="ru-RU" sz="39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688570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6012161" y="834054"/>
            <a:ext cx="3131840" cy="416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4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129</a:t>
            </a:r>
            <a:r>
              <a:rPr lang="en-US" sz="24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:8</a:t>
            </a:r>
            <a:endParaRPr lang="ru-RU" sz="24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496508" y="1124744"/>
            <a:ext cx="8035932" cy="367240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9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і 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не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скаже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прохожий</a:t>
            </a:r>
          </a:p>
          <a:p>
            <a:pPr lvl="0">
              <a:buClr>
                <a:srgbClr val="1287C3"/>
              </a:buClr>
              <a:buSzPct val="25000"/>
            </a:pPr>
            <a:r>
              <a:rPr lang="ru-RU" sz="39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до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цих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ЧОЛОВІКІВ: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Благословення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Господнє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 lang="ru-RU" sz="39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9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 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вас, </a:t>
            </a:r>
            <a:r>
              <a:rPr lang="ru-RU" sz="39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благословляємо</a:t>
            </a:r>
            <a:endParaRPr lang="ru-RU" sz="39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9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вас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Ім’ям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Господа!</a:t>
            </a:r>
            <a:endParaRPr lang="ru-RU" sz="39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735067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158</Words>
  <Application>Microsoft Office PowerPoint</Application>
  <PresentationFormat>Экран (4:3)</PresentationFormat>
  <Paragraphs>47</Paragraphs>
  <Slides>9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ПСАЛОМ 129</vt:lpstr>
      <vt:lpstr>ПСАЛОМ 129:1</vt:lpstr>
      <vt:lpstr>ПСАЛОМ 129:2</vt:lpstr>
      <vt:lpstr>ПСАЛОМ 129:3</vt:lpstr>
      <vt:lpstr>ПСАЛОМ 129:4</vt:lpstr>
      <vt:lpstr>ПСАЛОМ 129:5</vt:lpstr>
      <vt:lpstr>ПСАЛОМ 129:6</vt:lpstr>
      <vt:lpstr>ПСАЛОМ 129:7</vt:lpstr>
      <vt:lpstr>ПСАЛОМ 129:8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ПСАЛОМ 3</dc:title>
  <dc:creator>dkey</dc:creator>
  <cp:lastModifiedBy>Admin</cp:lastModifiedBy>
  <cp:revision>30</cp:revision>
  <dcterms:modified xsi:type="dcterms:W3CDTF">2019-11-06T13:02:48Z</dcterms:modified>
</cp:coreProperties>
</file>